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59.png"/><Relationship Id="rId18" Type="http://schemas.openxmlformats.org/officeDocument/2006/relationships/image" Target="../media/image162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58.png"/><Relationship Id="rId17" Type="http://schemas.openxmlformats.org/officeDocument/2006/relationships/image" Target="../media/image161.png"/><Relationship Id="rId2" Type="http://schemas.openxmlformats.org/officeDocument/2006/relationships/image" Target="../media/image15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35.png"/><Relationship Id="rId5" Type="http://schemas.openxmlformats.org/officeDocument/2006/relationships/image" Target="../media/image153.png"/><Relationship Id="rId15" Type="http://schemas.openxmlformats.org/officeDocument/2006/relationships/image" Target="../media/image160.png"/><Relationship Id="rId10" Type="http://schemas.openxmlformats.org/officeDocument/2006/relationships/image" Target="../media/image32.png"/><Relationship Id="rId19" Type="http://schemas.openxmlformats.org/officeDocument/2006/relationships/image" Target="../media/image163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4.png"/><Relationship Id="rId21" Type="http://schemas.openxmlformats.org/officeDocument/2006/relationships/image" Target="../media/image179.png"/><Relationship Id="rId42" Type="http://schemas.openxmlformats.org/officeDocument/2006/relationships/image" Target="../media/image200.png"/><Relationship Id="rId47" Type="http://schemas.openxmlformats.org/officeDocument/2006/relationships/image" Target="../media/image205.png"/><Relationship Id="rId63" Type="http://schemas.openxmlformats.org/officeDocument/2006/relationships/image" Target="../media/image221.png"/><Relationship Id="rId68" Type="http://schemas.openxmlformats.org/officeDocument/2006/relationships/image" Target="../media/image226.png"/><Relationship Id="rId16" Type="http://schemas.openxmlformats.org/officeDocument/2006/relationships/image" Target="../media/image174.png"/><Relationship Id="rId11" Type="http://schemas.openxmlformats.org/officeDocument/2006/relationships/image" Target="../media/image169.png"/><Relationship Id="rId24" Type="http://schemas.openxmlformats.org/officeDocument/2006/relationships/image" Target="../media/image182.png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45" Type="http://schemas.openxmlformats.org/officeDocument/2006/relationships/image" Target="../media/image203.png"/><Relationship Id="rId53" Type="http://schemas.openxmlformats.org/officeDocument/2006/relationships/image" Target="../media/image211.png"/><Relationship Id="rId58" Type="http://schemas.openxmlformats.org/officeDocument/2006/relationships/image" Target="../media/image216.png"/><Relationship Id="rId66" Type="http://schemas.openxmlformats.org/officeDocument/2006/relationships/image" Target="../media/image224.png"/><Relationship Id="rId74" Type="http://schemas.openxmlformats.org/officeDocument/2006/relationships/image" Target="../media/image232.png"/><Relationship Id="rId79" Type="http://schemas.openxmlformats.org/officeDocument/2006/relationships/image" Target="../media/image237.png"/><Relationship Id="rId5" Type="http://schemas.openxmlformats.org/officeDocument/2006/relationships/image" Target="../media/image35.png"/><Relationship Id="rId61" Type="http://schemas.openxmlformats.org/officeDocument/2006/relationships/image" Target="../media/image219.png"/><Relationship Id="rId19" Type="http://schemas.openxmlformats.org/officeDocument/2006/relationships/image" Target="../media/image177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43" Type="http://schemas.openxmlformats.org/officeDocument/2006/relationships/image" Target="../media/image201.png"/><Relationship Id="rId48" Type="http://schemas.openxmlformats.org/officeDocument/2006/relationships/image" Target="../media/image206.png"/><Relationship Id="rId56" Type="http://schemas.openxmlformats.org/officeDocument/2006/relationships/image" Target="../media/image214.png"/><Relationship Id="rId64" Type="http://schemas.openxmlformats.org/officeDocument/2006/relationships/image" Target="../media/image222.png"/><Relationship Id="rId69" Type="http://schemas.openxmlformats.org/officeDocument/2006/relationships/image" Target="../media/image227.png"/><Relationship Id="rId77" Type="http://schemas.openxmlformats.org/officeDocument/2006/relationships/image" Target="../media/image235.png"/><Relationship Id="rId8" Type="http://schemas.openxmlformats.org/officeDocument/2006/relationships/image" Target="../media/image166.png"/><Relationship Id="rId51" Type="http://schemas.openxmlformats.org/officeDocument/2006/relationships/image" Target="../media/image209.png"/><Relationship Id="rId72" Type="http://schemas.openxmlformats.org/officeDocument/2006/relationships/image" Target="../media/image230.png"/><Relationship Id="rId3" Type="http://schemas.openxmlformats.org/officeDocument/2006/relationships/image" Target="../media/image32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5" Type="http://schemas.openxmlformats.org/officeDocument/2006/relationships/image" Target="../media/image183.png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59" Type="http://schemas.openxmlformats.org/officeDocument/2006/relationships/image" Target="../media/image217.png"/><Relationship Id="rId67" Type="http://schemas.openxmlformats.org/officeDocument/2006/relationships/image" Target="../media/image225.png"/><Relationship Id="rId20" Type="http://schemas.openxmlformats.org/officeDocument/2006/relationships/image" Target="../media/image178.png"/><Relationship Id="rId41" Type="http://schemas.openxmlformats.org/officeDocument/2006/relationships/image" Target="../media/image199.png"/><Relationship Id="rId54" Type="http://schemas.openxmlformats.org/officeDocument/2006/relationships/image" Target="../media/image212.png"/><Relationship Id="rId62" Type="http://schemas.openxmlformats.org/officeDocument/2006/relationships/image" Target="../media/image220.png"/><Relationship Id="rId70" Type="http://schemas.openxmlformats.org/officeDocument/2006/relationships/image" Target="../media/image228.png"/><Relationship Id="rId75" Type="http://schemas.openxmlformats.org/officeDocument/2006/relationships/image" Target="../media/image2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15" Type="http://schemas.openxmlformats.org/officeDocument/2006/relationships/image" Target="../media/image173.png"/><Relationship Id="rId23" Type="http://schemas.openxmlformats.org/officeDocument/2006/relationships/image" Target="../media/image181.png"/><Relationship Id="rId28" Type="http://schemas.openxmlformats.org/officeDocument/2006/relationships/image" Target="../media/image186.png"/><Relationship Id="rId36" Type="http://schemas.openxmlformats.org/officeDocument/2006/relationships/image" Target="../media/image194.png"/><Relationship Id="rId49" Type="http://schemas.openxmlformats.org/officeDocument/2006/relationships/image" Target="../media/image207.png"/><Relationship Id="rId57" Type="http://schemas.openxmlformats.org/officeDocument/2006/relationships/image" Target="../media/image215.png"/><Relationship Id="rId10" Type="http://schemas.openxmlformats.org/officeDocument/2006/relationships/image" Target="../media/image168.png"/><Relationship Id="rId31" Type="http://schemas.openxmlformats.org/officeDocument/2006/relationships/image" Target="../media/image189.png"/><Relationship Id="rId44" Type="http://schemas.openxmlformats.org/officeDocument/2006/relationships/image" Target="../media/image202.png"/><Relationship Id="rId52" Type="http://schemas.openxmlformats.org/officeDocument/2006/relationships/image" Target="../media/image210.png"/><Relationship Id="rId60" Type="http://schemas.openxmlformats.org/officeDocument/2006/relationships/image" Target="../media/image218.png"/><Relationship Id="rId65" Type="http://schemas.openxmlformats.org/officeDocument/2006/relationships/image" Target="../media/image223.png"/><Relationship Id="rId73" Type="http://schemas.openxmlformats.org/officeDocument/2006/relationships/image" Target="../media/image231.png"/><Relationship Id="rId78" Type="http://schemas.openxmlformats.org/officeDocument/2006/relationships/image" Target="../media/image236.png"/><Relationship Id="rId4" Type="http://schemas.openxmlformats.org/officeDocument/2006/relationships/image" Target="../media/image33.png"/><Relationship Id="rId9" Type="http://schemas.openxmlformats.org/officeDocument/2006/relationships/image" Target="../media/image167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9" Type="http://schemas.openxmlformats.org/officeDocument/2006/relationships/image" Target="../media/image197.png"/><Relationship Id="rId34" Type="http://schemas.openxmlformats.org/officeDocument/2006/relationships/image" Target="../media/image192.png"/><Relationship Id="rId50" Type="http://schemas.openxmlformats.org/officeDocument/2006/relationships/image" Target="../media/image208.png"/><Relationship Id="rId55" Type="http://schemas.openxmlformats.org/officeDocument/2006/relationships/image" Target="../media/image213.png"/><Relationship Id="rId76" Type="http://schemas.openxmlformats.org/officeDocument/2006/relationships/image" Target="../media/image234.png"/><Relationship Id="rId7" Type="http://schemas.openxmlformats.org/officeDocument/2006/relationships/image" Target="../media/image42.png"/><Relationship Id="rId71" Type="http://schemas.openxmlformats.org/officeDocument/2006/relationships/image" Target="../media/image229.png"/><Relationship Id="rId2" Type="http://schemas.openxmlformats.org/officeDocument/2006/relationships/image" Target="../media/image164.png"/><Relationship Id="rId29" Type="http://schemas.openxmlformats.org/officeDocument/2006/relationships/image" Target="../media/image1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41.png"/><Relationship Id="rId3" Type="http://schemas.openxmlformats.org/officeDocument/2006/relationships/image" Target="../media/image42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32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3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32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2" Type="http://schemas.openxmlformats.org/officeDocument/2006/relationships/image" Target="../media/image64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5" Type="http://schemas.openxmlformats.org/officeDocument/2006/relationships/image" Target="../media/image35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" Type="http://schemas.openxmlformats.org/officeDocument/2006/relationships/image" Target="../media/image3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42.png"/><Relationship Id="rId8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4.png"/><Relationship Id="rId21" Type="http://schemas.openxmlformats.org/officeDocument/2006/relationships/image" Target="../media/image110.png"/><Relationship Id="rId7" Type="http://schemas.openxmlformats.org/officeDocument/2006/relationships/image" Target="../media/image98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41.png"/><Relationship Id="rId2" Type="http://schemas.openxmlformats.org/officeDocument/2006/relationships/image" Target="../media/image93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24" Type="http://schemas.openxmlformats.org/officeDocument/2006/relationships/image" Target="../media/image112.png"/><Relationship Id="rId5" Type="http://schemas.openxmlformats.org/officeDocument/2006/relationships/image" Target="../media/image96.png"/><Relationship Id="rId15" Type="http://schemas.openxmlformats.org/officeDocument/2006/relationships/image" Target="../media/image104.png"/><Relationship Id="rId23" Type="http://schemas.openxmlformats.org/officeDocument/2006/relationships/image" Target="../media/image111.png"/><Relationship Id="rId10" Type="http://schemas.openxmlformats.org/officeDocument/2006/relationships/image" Target="../media/image42.png"/><Relationship Id="rId19" Type="http://schemas.openxmlformats.org/officeDocument/2006/relationships/image" Target="../media/image108.png"/><Relationship Id="rId4" Type="http://schemas.openxmlformats.org/officeDocument/2006/relationships/image" Target="../media/image95.png"/><Relationship Id="rId9" Type="http://schemas.openxmlformats.org/officeDocument/2006/relationships/image" Target="../media/image32.png"/><Relationship Id="rId14" Type="http://schemas.openxmlformats.org/officeDocument/2006/relationships/image" Target="../media/image103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21" Type="http://schemas.openxmlformats.org/officeDocument/2006/relationships/image" Target="../media/image128.png"/><Relationship Id="rId34" Type="http://schemas.openxmlformats.org/officeDocument/2006/relationships/image" Target="../media/image141.png"/><Relationship Id="rId7" Type="http://schemas.openxmlformats.org/officeDocument/2006/relationships/image" Target="../media/image33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33" Type="http://schemas.openxmlformats.org/officeDocument/2006/relationships/image" Target="../media/image140.png"/><Relationship Id="rId2" Type="http://schemas.openxmlformats.org/officeDocument/2006/relationships/image" Target="../media/image32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8.png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37" Type="http://schemas.openxmlformats.org/officeDocument/2006/relationships/image" Target="../media/image144.png"/><Relationship Id="rId5" Type="http://schemas.openxmlformats.org/officeDocument/2006/relationships/image" Target="../media/image42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36" Type="http://schemas.openxmlformats.org/officeDocument/2006/relationships/image" Target="../media/image143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31" Type="http://schemas.openxmlformats.org/officeDocument/2006/relationships/image" Target="../media/image138.png"/><Relationship Id="rId4" Type="http://schemas.openxmlformats.org/officeDocument/2006/relationships/image" Target="../media/image113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Relationship Id="rId35" Type="http://schemas.openxmlformats.org/officeDocument/2006/relationships/image" Target="../media/image142.png"/><Relationship Id="rId8" Type="http://schemas.openxmlformats.org/officeDocument/2006/relationships/image" Target="../media/image115.png"/><Relationship Id="rId3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14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42.png"/><Relationship Id="rId4" Type="http://schemas.openxmlformats.org/officeDocument/2006/relationships/image" Target="../media/image1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800" y="5549900"/>
            <a:ext cx="3644900" cy="293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98600"/>
            <a:ext cx="16497300" cy="7073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8712200"/>
            <a:ext cx="106807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0" y="5397500"/>
            <a:ext cx="2705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79400"/>
            <a:ext cx="23431500" cy="11696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0" y="3860800"/>
            <a:ext cx="127000" cy="12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38608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900" y="3911600"/>
            <a:ext cx="74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300" y="84074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0" y="8407400"/>
            <a:ext cx="127000" cy="12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5100" y="8458200"/>
            <a:ext cx="21590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0" y="7658100"/>
            <a:ext cx="127000" cy="12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0" y="7658100"/>
            <a:ext cx="127000" cy="12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0700" y="7708900"/>
            <a:ext cx="14859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0" y="7658100"/>
            <a:ext cx="127000" cy="12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0" y="7658100"/>
            <a:ext cx="127000" cy="12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100" y="7708900"/>
            <a:ext cx="7493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6896100"/>
            <a:ext cx="127000" cy="12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0" y="6896100"/>
            <a:ext cx="127000" cy="12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00" y="6946900"/>
            <a:ext cx="7493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4300" y="6946900"/>
            <a:ext cx="14986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0" y="6172200"/>
            <a:ext cx="127000" cy="12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0" y="6172200"/>
            <a:ext cx="127000" cy="12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6800" y="6223000"/>
            <a:ext cx="14732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68961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0" y="68961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200" y="6946900"/>
            <a:ext cx="749300" cy="254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53594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0" y="53594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00" y="5410200"/>
            <a:ext cx="7493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900" y="5359400"/>
            <a:ext cx="127000" cy="127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300" y="5410200"/>
            <a:ext cx="749300" cy="254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3873500"/>
            <a:ext cx="127000" cy="127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0" y="3873500"/>
            <a:ext cx="127000" cy="127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00" y="3924300"/>
            <a:ext cx="749300" cy="25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300" y="3314700"/>
            <a:ext cx="3987800" cy="863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200" y="4000500"/>
            <a:ext cx="5003800" cy="5054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800" y="444500"/>
            <a:ext cx="546100" cy="584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100" y="1041400"/>
            <a:ext cx="3911600" cy="20574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0" y="4648200"/>
            <a:ext cx="127000" cy="1270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0" y="4648200"/>
            <a:ext cx="127000" cy="1270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64600" y="4711700"/>
            <a:ext cx="2197100" cy="25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3300" y="4267200"/>
            <a:ext cx="4076700" cy="46355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65800" y="2540000"/>
            <a:ext cx="35560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41400"/>
            <a:ext cx="4800600" cy="205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444500"/>
            <a:ext cx="5461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300" y="3937000"/>
            <a:ext cx="8890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4572000"/>
            <a:ext cx="1612900" cy="939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7400" y="7137400"/>
            <a:ext cx="8636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1800" y="7658100"/>
            <a:ext cx="1612900" cy="939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7094982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422400" y="6159500"/>
            <a:ext cx="6184900" cy="50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7094982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991100" y="6159500"/>
            <a:ext cx="6184900" cy="50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7094982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483600" y="6159500"/>
            <a:ext cx="6184900" cy="5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00" y="3543300"/>
            <a:ext cx="1981200" cy="6083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7094982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1709400" y="6159500"/>
            <a:ext cx="6184900" cy="50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6400" y="2387600"/>
            <a:ext cx="3365500" cy="1092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51900" y="7175500"/>
            <a:ext cx="800100" cy="800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99500" y="7797800"/>
            <a:ext cx="1295400" cy="698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90000" y="4610100"/>
            <a:ext cx="736600" cy="73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5207000"/>
            <a:ext cx="1778000" cy="1003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3100" y="4025900"/>
            <a:ext cx="1397000" cy="698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61600" y="4038600"/>
            <a:ext cx="1244600" cy="698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7800" y="3352800"/>
            <a:ext cx="914400" cy="9144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75800" y="3492500"/>
            <a:ext cx="622300" cy="622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58300" y="3987800"/>
            <a:ext cx="1320800" cy="7493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20300" y="4673600"/>
            <a:ext cx="736600" cy="7366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77400" y="7797800"/>
            <a:ext cx="1511300" cy="698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55200" y="7061200"/>
            <a:ext cx="1003300" cy="10033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59800" y="3479800"/>
            <a:ext cx="673100" cy="673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29800" y="5257800"/>
            <a:ext cx="1257300" cy="698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29200" y="2387600"/>
            <a:ext cx="2806700" cy="1092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86300" y="4038600"/>
            <a:ext cx="1511300" cy="698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096000" y="5257800"/>
            <a:ext cx="1968500" cy="8763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54600" y="3479800"/>
            <a:ext cx="635000" cy="6350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642100" y="4648200"/>
            <a:ext cx="736600" cy="6604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45200" y="3492500"/>
            <a:ext cx="622300" cy="6223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727700" y="4000500"/>
            <a:ext cx="1320800" cy="7493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321300" y="4635500"/>
            <a:ext cx="736600" cy="7366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876800" y="5207000"/>
            <a:ext cx="1485900" cy="10033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10200" y="6464300"/>
            <a:ext cx="800100" cy="800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78400" y="7086600"/>
            <a:ext cx="1663700" cy="1003300"/>
          </a:xfrm>
          <a:prstGeom prst="rect">
            <a:avLst/>
          </a:prstGeom>
        </p:spPr>
      </p:pic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578600" y="6464300"/>
            <a:ext cx="800100" cy="800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121400" y="7200900"/>
            <a:ext cx="1727200" cy="6985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10400" y="3429000"/>
            <a:ext cx="685800" cy="6858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819900" y="4038600"/>
            <a:ext cx="1219200" cy="6985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448300" y="7937500"/>
            <a:ext cx="673100" cy="6731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876800" y="8496300"/>
            <a:ext cx="1778000" cy="6985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0" name="Picture 70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591300" y="7823200"/>
            <a:ext cx="762000" cy="7874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121400" y="8496300"/>
            <a:ext cx="1689100" cy="6985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836400" y="2311400"/>
            <a:ext cx="2946400" cy="1219200"/>
          </a:xfrm>
          <a:prstGeom prst="rect">
            <a:avLst/>
          </a:prstGeom>
        </p:spPr>
      </p:pic>
      <p:grpSp>
        <p:nvGrpSpPr>
          <p:cNvPr id="73" name="Group 7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4" name="Picture 7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2280900" y="7264400"/>
            <a:ext cx="762000" cy="6731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1404600" y="7797800"/>
            <a:ext cx="2247900" cy="8763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2115800" y="4000500"/>
            <a:ext cx="1041400" cy="749300"/>
          </a:xfrm>
          <a:prstGeom prst="rect">
            <a:avLst/>
          </a:prstGeom>
        </p:spPr>
      </p:pic>
      <p:grpSp>
        <p:nvGrpSpPr>
          <p:cNvPr id="77" name="Group 7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8" name="Picture 7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2217400" y="3467100"/>
            <a:ext cx="736600" cy="7366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899900" y="5257800"/>
            <a:ext cx="1485900" cy="698500"/>
          </a:xfrm>
          <a:prstGeom prst="rect">
            <a:avLst/>
          </a:prstGeom>
        </p:spPr>
      </p:pic>
      <p:grpSp>
        <p:nvGrpSpPr>
          <p:cNvPr id="80" name="Group 8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2268200" y="4673600"/>
            <a:ext cx="660400" cy="6604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3081000" y="4038600"/>
            <a:ext cx="1358900" cy="698500"/>
          </a:xfrm>
          <a:prstGeom prst="rect">
            <a:avLst/>
          </a:prstGeom>
        </p:spPr>
      </p:pic>
      <p:grpSp>
        <p:nvGrpSpPr>
          <p:cNvPr id="83" name="Group 8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4" name="Picture 84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3347700" y="3441700"/>
            <a:ext cx="736600" cy="73660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3093700" y="5257800"/>
            <a:ext cx="1320800" cy="876300"/>
          </a:xfrm>
          <a:prstGeom prst="rect">
            <a:avLst/>
          </a:prstGeom>
        </p:spPr>
      </p:pic>
      <p:grpSp>
        <p:nvGrpSpPr>
          <p:cNvPr id="86" name="Group 8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7" name="Picture 87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3347700" y="4673600"/>
            <a:ext cx="647700" cy="647700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13436600" y="7112000"/>
            <a:ext cx="1028700" cy="800100"/>
          </a:xfrm>
          <a:prstGeom prst="rect">
            <a:avLst/>
          </a:prstGeom>
        </p:spPr>
      </p:pic>
      <p:pic>
        <p:nvPicPr>
          <p:cNvPr id="89" name="Picture 89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3068300" y="7747000"/>
            <a:ext cx="1397000" cy="749300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5074900" y="2387600"/>
            <a:ext cx="2870200" cy="1092200"/>
          </a:xfrm>
          <a:prstGeom prst="rect">
            <a:avLst/>
          </a:prstGeom>
        </p:spPr>
      </p:pic>
      <p:grpSp>
        <p:nvGrpSpPr>
          <p:cNvPr id="91" name="Group 9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2" name="Picture 92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5570200" y="3556000"/>
            <a:ext cx="1651000" cy="558800"/>
          </a:xfrm>
          <a:prstGeom prst="rect">
            <a:avLst/>
          </a:prstGeom>
        </p:spPr>
      </p:pic>
      <p:grpSp>
        <p:nvGrpSpPr>
          <p:cNvPr id="93" name="Group 9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4" name="Picture 94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5671800" y="4584700"/>
            <a:ext cx="1447800" cy="558800"/>
          </a:xfrm>
          <a:prstGeom prst="rect">
            <a:avLst/>
          </a:prstGeom>
        </p:spPr>
      </p:pic>
      <p:grpSp>
        <p:nvGrpSpPr>
          <p:cNvPr id="95" name="Group 9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6" name="Picture 96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5646400" y="5626100"/>
            <a:ext cx="1498600" cy="495300"/>
          </a:xfrm>
          <a:prstGeom prst="rect">
            <a:avLst/>
          </a:prstGeom>
        </p:spPr>
      </p:pic>
      <p:grpSp>
        <p:nvGrpSpPr>
          <p:cNvPr id="97" name="Group 9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8" name="Picture 9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5138400" y="6591300"/>
            <a:ext cx="2540000" cy="495300"/>
          </a:xfrm>
          <a:prstGeom prst="rect">
            <a:avLst/>
          </a:prstGeom>
        </p:spPr>
      </p:pic>
      <p:grpSp>
        <p:nvGrpSpPr>
          <p:cNvPr id="99" name="Group 9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0" name="Group 10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1" name="Picture 101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6700500" y="7569200"/>
            <a:ext cx="787400" cy="241300"/>
          </a:xfrm>
          <a:prstGeom prst="rect">
            <a:avLst/>
          </a:prstGeom>
        </p:spPr>
      </p:pic>
      <p:grpSp>
        <p:nvGrpSpPr>
          <p:cNvPr id="102" name="Group 10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3" name="Picture 103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5316200" y="7581900"/>
            <a:ext cx="1041400" cy="203200"/>
          </a:xfrm>
          <a:prstGeom prst="rect">
            <a:avLst/>
          </a:prstGeom>
        </p:spPr>
      </p:pic>
      <p:grpSp>
        <p:nvGrpSpPr>
          <p:cNvPr id="104" name="Group 10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5" name="Picture 105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15468600" y="8280400"/>
            <a:ext cx="1866900" cy="520700"/>
          </a:xfrm>
          <a:prstGeom prst="rect">
            <a:avLst/>
          </a:prstGeom>
        </p:spPr>
      </p:pic>
      <p:pic>
        <p:nvPicPr>
          <p:cNvPr id="106" name="Picture 106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270000" y="4064000"/>
            <a:ext cx="762000" cy="762000"/>
          </a:xfrm>
          <a:prstGeom prst="rect">
            <a:avLst/>
          </a:prstGeom>
        </p:spPr>
      </p:pic>
      <p:pic>
        <p:nvPicPr>
          <p:cNvPr id="107" name="Picture 107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117600" y="4648200"/>
            <a:ext cx="1219200" cy="698500"/>
          </a:xfrm>
          <a:prstGeom prst="rect">
            <a:avLst/>
          </a:prstGeom>
        </p:spPr>
      </p:pic>
      <p:pic>
        <p:nvPicPr>
          <p:cNvPr id="108" name="Picture 108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231900" y="5080000"/>
            <a:ext cx="825500" cy="825500"/>
          </a:xfrm>
          <a:prstGeom prst="rect">
            <a:avLst/>
          </a:prstGeom>
        </p:spPr>
      </p:pic>
      <p:grpSp>
        <p:nvGrpSpPr>
          <p:cNvPr id="109" name="Group 10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0" name="Picture 110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028700" y="2984500"/>
            <a:ext cx="1206500" cy="1130300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130300" y="5689600"/>
            <a:ext cx="1193800" cy="660400"/>
          </a:xfrm>
          <a:prstGeom prst="rect">
            <a:avLst/>
          </a:prstGeom>
        </p:spPr>
      </p:pic>
      <p:grpSp>
        <p:nvGrpSpPr>
          <p:cNvPr id="112" name="Group 1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3" name="Picture 113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1308100" y="6235700"/>
            <a:ext cx="685800" cy="685800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939800" y="6832600"/>
            <a:ext cx="1384300" cy="723900"/>
          </a:xfrm>
          <a:prstGeom prst="rect">
            <a:avLst/>
          </a:prstGeom>
        </p:spPr>
      </p:pic>
      <p:grpSp>
        <p:nvGrpSpPr>
          <p:cNvPr id="115" name="Group 1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6" name="Group 1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7" name="Picture 117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1308100" y="7327900"/>
            <a:ext cx="647700" cy="647700"/>
          </a:xfrm>
          <a:prstGeom prst="rect">
            <a:avLst/>
          </a:prstGeom>
        </p:spPr>
      </p:pic>
      <p:pic>
        <p:nvPicPr>
          <p:cNvPr id="118" name="Picture 118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876300" y="7937500"/>
            <a:ext cx="1549400" cy="660400"/>
          </a:xfrm>
          <a:prstGeom prst="rect">
            <a:avLst/>
          </a:prstGeom>
        </p:spPr>
      </p:pic>
      <p:grpSp>
        <p:nvGrpSpPr>
          <p:cNvPr id="119" name="Group 1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0" name="Picture 120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1231900" y="8420100"/>
            <a:ext cx="838200" cy="723900"/>
          </a:xfrm>
          <a:prstGeom prst="rect">
            <a:avLst/>
          </a:prstGeom>
        </p:spPr>
      </p:pic>
      <p:pic>
        <p:nvPicPr>
          <p:cNvPr id="121" name="Picture 121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660400" y="2489200"/>
            <a:ext cx="2108200" cy="1270000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1130300" y="9042400"/>
            <a:ext cx="11430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9900"/>
            <a:ext cx="10464799" cy="933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7600" y="406400"/>
            <a:ext cx="165100" cy="948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" y="419100"/>
            <a:ext cx="508000" cy="58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9372600"/>
            <a:ext cx="16764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3835400"/>
            <a:ext cx="4533900" cy="2489200"/>
          </a:xfrm>
          <a:prstGeom prst="rect">
            <a:avLst/>
          </a:prstGeom>
        </p:spPr>
      </p:pic>
      <p:pic>
        <p:nvPicPr>
          <p:cNvPr id="4" name="1111_4">
            <a:hlinkClick r:id="" action="ppaction://media"/>
            <a:extLst>
              <a:ext uri="{FF2B5EF4-FFF2-40B4-BE49-F238E27FC236}">
                <a16:creationId xmlns:a16="http://schemas.microsoft.com/office/drawing/2014/main" id="{D89C92A8-4598-4105-9971-F757F6FF8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37135"/>
          <a:stretch/>
        </p:blipFill>
        <p:spPr>
          <a:xfrm>
            <a:off x="6261100" y="571500"/>
            <a:ext cx="10198100" cy="9124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347700" y="1092200"/>
            <a:ext cx="165100" cy="810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87900" y="1092200"/>
            <a:ext cx="165100" cy="810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600" y="393700"/>
            <a:ext cx="165100" cy="948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5372100"/>
            <a:ext cx="20828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197100"/>
            <a:ext cx="6159500" cy="3606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800" y="5549900"/>
            <a:ext cx="3644900" cy="293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" y="1587500"/>
            <a:ext cx="11658600" cy="445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8712200"/>
            <a:ext cx="106807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5435600"/>
            <a:ext cx="41402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67800" y="-4686300"/>
            <a:ext cx="1651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312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898900"/>
            <a:ext cx="165100" cy="476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9029700"/>
            <a:ext cx="1651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67800" y="444500"/>
            <a:ext cx="165100" cy="1677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900" y="393700"/>
            <a:ext cx="165100" cy="312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4900" y="3886200"/>
            <a:ext cx="165100" cy="476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4900" y="9017000"/>
            <a:ext cx="165100" cy="850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5283200"/>
            <a:ext cx="48006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0" y="4635500"/>
            <a:ext cx="84074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35000" y="5372100"/>
            <a:ext cx="8724900" cy="59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" y="4686300"/>
            <a:ext cx="5207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9500" y="6642100"/>
            <a:ext cx="89789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2100" y="7391400"/>
            <a:ext cx="7200900" cy="596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100" y="7277100"/>
            <a:ext cx="48006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0" y="6692900"/>
            <a:ext cx="558800" cy="60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0500" y="4635500"/>
            <a:ext cx="8915400" cy="774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62500" y="5372100"/>
            <a:ext cx="9309100" cy="5969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400" y="5283200"/>
            <a:ext cx="48006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05600" y="4686300"/>
            <a:ext cx="546100" cy="609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9200" y="6642100"/>
            <a:ext cx="9486900" cy="774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31100" y="7391400"/>
            <a:ext cx="8978900" cy="5969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1800" y="7277100"/>
            <a:ext cx="48006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83700" y="6692900"/>
            <a:ext cx="546100" cy="609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90200" y="4635500"/>
            <a:ext cx="9436100" cy="774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658600" y="5372100"/>
            <a:ext cx="6273800" cy="5969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0100" y="5283200"/>
            <a:ext cx="4800600" cy="12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179300" y="4686300"/>
            <a:ext cx="558800" cy="609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62500" y="762000"/>
            <a:ext cx="9105900" cy="3136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41400"/>
            <a:ext cx="5384800" cy="205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4406900"/>
            <a:ext cx="7505700" cy="99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3556000"/>
            <a:ext cx="9347200" cy="5295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" y="6997700"/>
            <a:ext cx="5575300" cy="952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5575300"/>
            <a:ext cx="7061200" cy="124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" y="8128000"/>
            <a:ext cx="6934200" cy="1181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0" y="3009900"/>
            <a:ext cx="7569200" cy="1181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444500"/>
            <a:ext cx="508000" cy="584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041400"/>
            <a:ext cx="39370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100" y="3810000"/>
            <a:ext cx="2235200" cy="5930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900" y="3810000"/>
            <a:ext cx="2235200" cy="5930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0700" y="3810000"/>
            <a:ext cx="2235200" cy="5930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3100" y="2273300"/>
            <a:ext cx="2222500" cy="142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0100" y="2222500"/>
            <a:ext cx="1854200" cy="838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6900" y="2273300"/>
            <a:ext cx="2222500" cy="142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0900" y="2222500"/>
            <a:ext cx="1752600" cy="838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80700" y="2273300"/>
            <a:ext cx="2222500" cy="142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3400" y="2222500"/>
            <a:ext cx="1993900" cy="838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42100" y="3987800"/>
            <a:ext cx="431800" cy="444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5880100"/>
            <a:ext cx="5080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6515100"/>
            <a:ext cx="508000" cy="508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7188200"/>
            <a:ext cx="508000" cy="508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7848600"/>
            <a:ext cx="508000" cy="50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8496300"/>
            <a:ext cx="508000" cy="508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6515100"/>
            <a:ext cx="508000" cy="508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7188200"/>
            <a:ext cx="508000" cy="508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7848600"/>
            <a:ext cx="508000" cy="508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8496300"/>
            <a:ext cx="508000" cy="508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44300" y="8496300"/>
            <a:ext cx="508000" cy="508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44300" y="6515100"/>
            <a:ext cx="508000" cy="508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9131300"/>
            <a:ext cx="508000" cy="508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9131300"/>
            <a:ext cx="508000" cy="5080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42100" y="5257800"/>
            <a:ext cx="431800" cy="444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8600" y="3987800"/>
            <a:ext cx="431800" cy="4445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8600" y="5245100"/>
            <a:ext cx="431800" cy="444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8600" y="5905500"/>
            <a:ext cx="431800" cy="4445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3987800"/>
            <a:ext cx="431800" cy="4445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5245100"/>
            <a:ext cx="431800" cy="4445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5905500"/>
            <a:ext cx="431800" cy="444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7226300"/>
            <a:ext cx="431800" cy="4445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7886700"/>
            <a:ext cx="431800" cy="4445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9182100"/>
            <a:ext cx="431800" cy="4445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79800" y="5854700"/>
            <a:ext cx="2374900" cy="7239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1900" y="6515100"/>
            <a:ext cx="1892300" cy="7239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67100" y="3898900"/>
            <a:ext cx="2387600" cy="7239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27400" y="8470900"/>
            <a:ext cx="2667000" cy="7239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14700" y="7162800"/>
            <a:ext cx="2692400" cy="7239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71900" y="4546600"/>
            <a:ext cx="1866900" cy="7239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94100" y="5207000"/>
            <a:ext cx="2209800" cy="7239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92500" y="7734300"/>
            <a:ext cx="2171700" cy="8255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94000" y="9042400"/>
            <a:ext cx="3200400" cy="8255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4597400"/>
            <a:ext cx="508000" cy="5080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4597400"/>
            <a:ext cx="508000" cy="5080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44300" y="4597400"/>
            <a:ext cx="508000" cy="5080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1800" y="444500"/>
            <a:ext cx="5080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5384800" cy="217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444500"/>
            <a:ext cx="508000" cy="584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400" y="3251200"/>
            <a:ext cx="15240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900" y="3733800"/>
            <a:ext cx="3644900" cy="92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11480800" y="7950200"/>
            <a:ext cx="1270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5067300" y="7505700"/>
            <a:ext cx="1270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5700" y="3162300"/>
            <a:ext cx="127000" cy="1041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0100" y="2781300"/>
            <a:ext cx="127000" cy="99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37600" y="2527300"/>
            <a:ext cx="20828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1100" y="3022600"/>
            <a:ext cx="3149600" cy="127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73200" y="2908300"/>
            <a:ext cx="1485900" cy="74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36700" y="3403600"/>
            <a:ext cx="3492500" cy="1270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46700" y="8356600"/>
            <a:ext cx="3327400" cy="74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97500" y="8826500"/>
            <a:ext cx="3568700" cy="1016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72900" y="8826500"/>
            <a:ext cx="19939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4300" y="3479800"/>
            <a:ext cx="127000" cy="1206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23700" y="9309100"/>
            <a:ext cx="4343400" cy="92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68700" y="5219700"/>
            <a:ext cx="3149600" cy="3149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79800" y="6692900"/>
            <a:ext cx="32512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41800" y="6324600"/>
            <a:ext cx="18034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58900" y="4559300"/>
            <a:ext cx="2717800" cy="2717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2700" y="5867400"/>
            <a:ext cx="2844800" cy="723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16100" y="5422900"/>
            <a:ext cx="1841500" cy="749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73800" y="3759200"/>
            <a:ext cx="4432300" cy="4432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34200" y="5892800"/>
            <a:ext cx="3086100" cy="723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81900" y="5511800"/>
            <a:ext cx="1803400" cy="749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48900" y="5829300"/>
            <a:ext cx="2603500" cy="2603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756900" y="7048500"/>
            <a:ext cx="1689100" cy="723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42600" y="6667500"/>
            <a:ext cx="1790700" cy="749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268200" y="4191000"/>
            <a:ext cx="3314700" cy="3314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471400" y="5765800"/>
            <a:ext cx="2895600" cy="723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017500" y="5384800"/>
            <a:ext cx="1803400" cy="749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51100" y="7734300"/>
            <a:ext cx="165100" cy="410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264900" y="4330700"/>
            <a:ext cx="165100" cy="410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8242300"/>
            <a:ext cx="165100" cy="139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100" y="6540500"/>
            <a:ext cx="165100" cy="139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671800" y="2425700"/>
            <a:ext cx="165100" cy="410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0" y="4660900"/>
            <a:ext cx="1651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100" y="8229600"/>
            <a:ext cx="165100" cy="139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0" y="6451600"/>
            <a:ext cx="165100" cy="139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0" y="8229600"/>
            <a:ext cx="165100" cy="139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264900" y="5994400"/>
            <a:ext cx="165100" cy="410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684500" y="4203700"/>
            <a:ext cx="165100" cy="410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684500" y="5994400"/>
            <a:ext cx="165100" cy="4102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1200" y="3467100"/>
            <a:ext cx="1054100" cy="105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858000" y="5994400"/>
            <a:ext cx="165100" cy="4102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7061200"/>
            <a:ext cx="9525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76200" y="8610600"/>
            <a:ext cx="49784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00" y="6908800"/>
            <a:ext cx="4635500" cy="990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3700" y="5219700"/>
            <a:ext cx="4178300" cy="1003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28700" y="3352800"/>
            <a:ext cx="4140200" cy="1003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8001000"/>
            <a:ext cx="3378200" cy="74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5300" y="6324600"/>
            <a:ext cx="2565400" cy="73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6500" y="4648200"/>
            <a:ext cx="25781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944600" y="2755900"/>
            <a:ext cx="3136900" cy="74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400" y="1041400"/>
            <a:ext cx="5372100" cy="2057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290800" y="1841500"/>
            <a:ext cx="1054100" cy="1054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15100" y="5334000"/>
            <a:ext cx="850900" cy="850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1800" y="444500"/>
            <a:ext cx="5080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444500"/>
            <a:ext cx="533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1041400"/>
            <a:ext cx="461010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500" y="8115300"/>
            <a:ext cx="3009900" cy="101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700" y="2387600"/>
            <a:ext cx="10058400" cy="7048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300" y="8115300"/>
            <a:ext cx="3213100" cy="1079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1714500"/>
            <a:ext cx="2362200" cy="1168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0700" y="1549400"/>
            <a:ext cx="1536700" cy="1536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18800" y="2527300"/>
            <a:ext cx="6337300" cy="541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28500" y="3695700"/>
            <a:ext cx="3162300" cy="2705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51000" y="7061200"/>
            <a:ext cx="1689100" cy="180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8200" y="8229600"/>
            <a:ext cx="2057400" cy="876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00100" y="4737100"/>
            <a:ext cx="1600200" cy="1257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4600" y="3695700"/>
            <a:ext cx="4089400" cy="402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79600" y="2971800"/>
            <a:ext cx="2819400" cy="1600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09800" y="4749800"/>
            <a:ext cx="2159000" cy="2159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3500" y="2933700"/>
            <a:ext cx="3911600" cy="168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66000" y="3721100"/>
            <a:ext cx="4089400" cy="4025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2640000">
            <a:off x="7442200" y="7683500"/>
            <a:ext cx="1397000" cy="901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55300" y="4787900"/>
            <a:ext cx="1016000" cy="7112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64600" y="4483100"/>
            <a:ext cx="1752600" cy="1092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0" y="2921000"/>
            <a:ext cx="2819400" cy="1600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280900" y="4064000"/>
            <a:ext cx="1333500" cy="129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31100" y="2959100"/>
            <a:ext cx="3721100" cy="1689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99000" y="5359400"/>
            <a:ext cx="3289300" cy="7874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02200" y="5359400"/>
            <a:ext cx="2832100" cy="444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940300" y="5689600"/>
            <a:ext cx="2781300" cy="4445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64500" y="6108700"/>
            <a:ext cx="2108200" cy="11303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922000" y="4927600"/>
            <a:ext cx="1054100" cy="4191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-2520000">
            <a:off x="7556500" y="8026400"/>
            <a:ext cx="1257300" cy="2794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-2520000">
            <a:off x="7480300" y="7924800"/>
            <a:ext cx="1257300" cy="279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-2520000">
            <a:off x="7188200" y="7772400"/>
            <a:ext cx="1612900" cy="419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-2520000">
            <a:off x="7797800" y="8039100"/>
            <a:ext cx="1181100" cy="5715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740000">
            <a:off x="3263900" y="7962900"/>
            <a:ext cx="1257300" cy="2794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800000">
            <a:off x="3251200" y="8077200"/>
            <a:ext cx="11938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444500"/>
            <a:ext cx="495300" cy="584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8400"/>
            <a:ext cx="9004300" cy="708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041400"/>
            <a:ext cx="9004300" cy="205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444500"/>
            <a:ext cx="4953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1041400"/>
            <a:ext cx="966470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2692400"/>
            <a:ext cx="16027400" cy="6845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사용자 지정</PresentationFormat>
  <Paragraphs>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선민혁</cp:lastModifiedBy>
  <cp:revision>4</cp:revision>
  <dcterms:created xsi:type="dcterms:W3CDTF">2006-08-16T00:00:00Z</dcterms:created>
  <dcterms:modified xsi:type="dcterms:W3CDTF">2024-11-11T07:54:47Z</dcterms:modified>
</cp:coreProperties>
</file>